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1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16CF3-648E-4AF7-BD44-E31CADA969D6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2DBD0C-E074-421C-A6A6-635FED6A43BD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229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3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27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7" y="5054602"/>
            <a:ext cx="673276" cy="279400"/>
          </a:xfrm>
        </p:spPr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4" y="5054602"/>
            <a:ext cx="4064860" cy="27940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7" y="5054602"/>
            <a:ext cx="413483" cy="279400"/>
          </a:xfrm>
        </p:spPr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5" y="3471329"/>
            <a:ext cx="511308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3584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0" y="1032933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6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09405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5" y="4140199"/>
            <a:ext cx="6606425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14003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3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799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0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849969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3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6" y="4140199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06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9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3265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6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sp>
        <p:nvSpPr>
          <p:cNvPr id="12" name="TextBox 11"/>
          <p:cNvSpPr txBox="1"/>
          <p:nvPr/>
        </p:nvSpPr>
        <p:spPr>
          <a:xfrm>
            <a:off x="878060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6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6" y="342900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48742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1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176868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6" y="4470400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9" y="3429000"/>
            <a:ext cx="6606421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3795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5" y="2490135"/>
            <a:ext cx="6798736" cy="338573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60642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60620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3"/>
            <a:ext cx="1618930" cy="496899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906873"/>
            <a:ext cx="4915509" cy="4968993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3"/>
            <a:ext cx="0" cy="4968993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670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6" y="2354670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34542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59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6" y="3599392"/>
            <a:ext cx="6595533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87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957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25520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3362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15337"/>
            <a:ext cx="6798735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6" y="2354670"/>
            <a:ext cx="659553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474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7190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2" y="982132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0334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18221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4391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6" y="915337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5" y="2490135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0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E9ED9DA-0482-434F-B46E-5E5A8FBA5203}" type="datetimeFigureOut">
              <a:rPr lang="ru-RU" smtClean="0"/>
              <a:t>29.11.2018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5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1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5FAD1CEF-6797-4DC5-97DC-D4A50D8AC98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254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  <p:sldLayoutId id="2147483748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15120" y="2636912"/>
            <a:ext cx="8062912" cy="1470025"/>
          </a:xfrm>
        </p:spPr>
        <p:txBody>
          <a:bodyPr>
            <a:normAutofit fontScale="90000"/>
          </a:bodyPr>
          <a:lstStyle/>
          <a:p>
            <a:r>
              <a:rPr lang="ru-RU" b="1" dirty="0" err="1" smtClean="0"/>
              <a:t>Критическии</a:t>
            </a:r>
            <a:r>
              <a:rPr lang="ru-RU" b="1" dirty="0" smtClean="0"/>
              <a:t>̆ анализ </a:t>
            </a:r>
            <a:r>
              <a:rPr lang="ru-RU" b="1" dirty="0" err="1" smtClean="0"/>
              <a:t>информационнои</a:t>
            </a:r>
            <a:r>
              <a:rPr lang="ru-RU" b="1" dirty="0" smtClean="0"/>
              <a:t>̆ </a:t>
            </a:r>
            <a:r>
              <a:rPr lang="ru-RU" b="1" dirty="0" smtClean="0"/>
              <a:t>среды</a:t>
            </a:r>
            <a:br>
              <a:rPr lang="ru-RU" b="1" dirty="0" smtClean="0"/>
            </a:br>
            <a:r>
              <a:rPr lang="ru-RU" b="1" dirty="0" smtClean="0"/>
              <a:t> </a:t>
            </a:r>
            <a:r>
              <a:rPr lang="ru-RU" b="1" dirty="0"/>
              <a:t>РГПУ </a:t>
            </a:r>
            <a:r>
              <a:rPr lang="ru-RU" b="1" dirty="0" err="1"/>
              <a:t>им.А.И.Герцена</a:t>
            </a:r>
            <a:r>
              <a:rPr lang="ru-RU" b="1" dirty="0"/>
              <a:t/>
            </a:r>
            <a:br>
              <a:rPr lang="ru-RU" b="1" dirty="0"/>
            </a:br>
            <a:r>
              <a:rPr lang="ru-RU" b="1" dirty="0" smtClean="0"/>
              <a:t> </a:t>
            </a:r>
            <a:endParaRPr lang="ru-RU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91680" y="4005064"/>
            <a:ext cx="5976664" cy="1368152"/>
          </a:xfrm>
        </p:spPr>
        <p:txBody>
          <a:bodyPr/>
          <a:lstStyle/>
          <a:p>
            <a:pPr algn="ctr"/>
            <a:r>
              <a:rPr lang="ru-RU" b="1" dirty="0" smtClean="0"/>
              <a:t>Выполнила Федотова Наталия</a:t>
            </a:r>
            <a:br>
              <a:rPr lang="ru-RU" b="1" dirty="0" smtClean="0"/>
            </a:br>
            <a:r>
              <a:rPr lang="ru-RU" b="1" dirty="0" smtClean="0"/>
              <a:t>ПО (МОУ)-17</a:t>
            </a:r>
            <a:endParaRPr lang="ru-RU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Содержимое 3" descr="Снимок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4233" y="128674"/>
            <a:ext cx="9144000" cy="5100526"/>
          </a:xfrm>
        </p:spPr>
      </p:pic>
      <p:cxnSp>
        <p:nvCxnSpPr>
          <p:cNvPr id="8" name="Прямая со стрелкой 7"/>
          <p:cNvCxnSpPr/>
          <p:nvPr/>
        </p:nvCxnSpPr>
        <p:spPr>
          <a:xfrm flipV="1">
            <a:off x="6084168" y="764704"/>
            <a:ext cx="432048" cy="6480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>
            <a:off x="899592" y="980728"/>
            <a:ext cx="1008112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 10"/>
          <p:cNvSpPr/>
          <p:nvPr/>
        </p:nvSpPr>
        <p:spPr>
          <a:xfrm>
            <a:off x="323528" y="404664"/>
            <a:ext cx="432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1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5868145" y="1412776"/>
            <a:ext cx="43204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spc="300" dirty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2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5536" y="5229200"/>
            <a:ext cx="8136904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1-Удобная панель навигации, включающая в себя все основные разделы с  наиболее актуальной информацией.</a:t>
            </a:r>
          </a:p>
          <a:p>
            <a:r>
              <a:rPr lang="ru-RU" dirty="0" smtClean="0"/>
              <a:t>2-Расширения: виртуальная приемная комиссия и версия для слабовидящих. Оставленные контакты на электронную почту и ссылка на сайт «</a:t>
            </a:r>
            <a:r>
              <a:rPr lang="ru-RU" dirty="0" err="1" smtClean="0"/>
              <a:t>Вконтакте</a:t>
            </a:r>
            <a:r>
              <a:rPr lang="ru-RU" dirty="0" smtClean="0"/>
              <a:t>» действительны.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7504" y="1"/>
            <a:ext cx="8784976" cy="5373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Прямая со стрелкой 5"/>
          <p:cNvCxnSpPr/>
          <p:nvPr/>
        </p:nvCxnSpPr>
        <p:spPr>
          <a:xfrm>
            <a:off x="1115616" y="1412776"/>
            <a:ext cx="936104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flipH="1">
            <a:off x="3203848" y="1484784"/>
            <a:ext cx="360040" cy="100811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>
            <a:off x="4499992" y="1484784"/>
            <a:ext cx="1512168" cy="201622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Прямоугольник 12"/>
          <p:cNvSpPr/>
          <p:nvPr/>
        </p:nvSpPr>
        <p:spPr>
          <a:xfrm>
            <a:off x="539552" y="908720"/>
            <a:ext cx="36004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3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995936" y="980728"/>
            <a:ext cx="23352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4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51520" y="5380672"/>
            <a:ext cx="8784976" cy="1477328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3- Удобная сортировка документации и информации по группам: «Обучающимся» и « Преподавателям».</a:t>
            </a:r>
          </a:p>
          <a:p>
            <a:r>
              <a:rPr lang="ru-RU" dirty="0" smtClean="0"/>
              <a:t>4-Документация, справочник и портфолио действительны. Электронные ресурсы, электронный путеводитель и «Виртуальная приемная» работают исправно. 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520" y="0"/>
            <a:ext cx="8568951" cy="52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Прямоугольник 4"/>
          <p:cNvSpPr/>
          <p:nvPr/>
        </p:nvSpPr>
        <p:spPr>
          <a:xfrm>
            <a:off x="3995936" y="116632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5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5733256"/>
            <a:ext cx="828092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5- Вся информация для преподавателей хорошо структурирована, присутствует ссылка на Центр Дистанционной поддержки.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3933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Прямая со стрелкой 5"/>
          <p:cNvCxnSpPr/>
          <p:nvPr/>
        </p:nvCxnSpPr>
        <p:spPr>
          <a:xfrm flipV="1">
            <a:off x="8820472" y="188640"/>
            <a:ext cx="0" cy="7920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 стрелкой 7"/>
          <p:cNvCxnSpPr/>
          <p:nvPr/>
        </p:nvCxnSpPr>
        <p:spPr>
          <a:xfrm flipV="1">
            <a:off x="1907704" y="692696"/>
            <a:ext cx="216024" cy="7920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/>
          <p:cNvCxnSpPr/>
          <p:nvPr/>
        </p:nvCxnSpPr>
        <p:spPr>
          <a:xfrm flipV="1">
            <a:off x="395536" y="620688"/>
            <a:ext cx="288032" cy="6480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/>
          <p:cNvCxnSpPr/>
          <p:nvPr/>
        </p:nvCxnSpPr>
        <p:spPr>
          <a:xfrm flipH="1">
            <a:off x="8388424" y="2348880"/>
            <a:ext cx="360040" cy="7920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395536" y="2348880"/>
            <a:ext cx="360040" cy="50405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/>
          <p:cNvSpPr/>
          <p:nvPr/>
        </p:nvSpPr>
        <p:spPr>
          <a:xfrm>
            <a:off x="0" y="764704"/>
            <a:ext cx="36003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6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0" y="1628800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7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20" name="Прямоугольник 19"/>
          <p:cNvSpPr/>
          <p:nvPr/>
        </p:nvSpPr>
        <p:spPr>
          <a:xfrm>
            <a:off x="1619672" y="1268760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8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8532935" y="764704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9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22" name="Прямоугольник 21"/>
          <p:cNvSpPr/>
          <p:nvPr/>
        </p:nvSpPr>
        <p:spPr>
          <a:xfrm>
            <a:off x="8244408" y="1772816"/>
            <a:ext cx="10374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10</a:t>
            </a:r>
            <a:endParaRPr lang="ru-RU" sz="54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7504" y="3995678"/>
            <a:ext cx="9144000" cy="2862322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ru-RU" dirty="0" smtClean="0"/>
              <a:t>6-Быстрый доступ к основным разделам электронной библиотеки: хорошая навигация по сайту.</a:t>
            </a:r>
          </a:p>
          <a:p>
            <a:r>
              <a:rPr lang="ru-RU" dirty="0" smtClean="0"/>
              <a:t>7-Единый полнотекстовой поиск по электронным ресурсам: удобства в использовании для студентов университета.</a:t>
            </a:r>
          </a:p>
          <a:p>
            <a:r>
              <a:rPr lang="ru-RU" dirty="0" smtClean="0"/>
              <a:t>8- «Важные новости»-отобрана самая актуальная информация на момент посещения сайта, позволяет сразу получить доступ к главным ресурсам и документам.</a:t>
            </a:r>
          </a:p>
          <a:p>
            <a:r>
              <a:rPr lang="ru-RU" dirty="0"/>
              <a:t>9</a:t>
            </a:r>
            <a:r>
              <a:rPr lang="ru-RU" dirty="0" smtClean="0"/>
              <a:t> –Поиск по сайту присутствует, работает исправно.</a:t>
            </a:r>
          </a:p>
          <a:p>
            <a:r>
              <a:rPr lang="ru-RU" dirty="0" smtClean="0"/>
              <a:t>10- Все необходимые контакты библиотеки присутствуют и они действительны.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/>
              <a:t>ПОДВЕДЕМ ИТОГ</a:t>
            </a:r>
            <a:endParaRPr lang="ru-RU" b="1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61433" y="2564904"/>
            <a:ext cx="8229600" cy="4572000"/>
          </a:xfrm>
        </p:spPr>
        <p:txBody>
          <a:bodyPr/>
          <a:lstStyle/>
          <a:p>
            <a:r>
              <a:rPr lang="ru-RU" dirty="0" smtClean="0"/>
              <a:t>Информационная среда РГПУ им.Герцена соответствует всем требованиям. Документация и контакты представлены. Все расширения и поиск работают исправно. Хороший, информативный сайт с удобной навигацией и сервисами поддержки студентов и педагогов университета.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Натуральные материалы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4"/>
      </a:accent6>
      <a:hlink>
        <a:srgbClr val="BB7826"/>
      </a:hlink>
      <a:folHlink>
        <a:srgbClr val="CF9C5F"/>
      </a:folHlink>
    </a:clrScheme>
    <a:fontScheme name="Натуральные материалы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Натуральные материалы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347</TotalTime>
  <Words>220</Words>
  <Application>Microsoft Office PowerPoint</Application>
  <PresentationFormat>Экран (4:3)</PresentationFormat>
  <Paragraphs>25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Garamond</vt:lpstr>
      <vt:lpstr>Натуральные материалы</vt:lpstr>
      <vt:lpstr>Критический анализ информационной среды  РГПУ им.А.И.Герцена  </vt:lpstr>
      <vt:lpstr>Презентация PowerPoint</vt:lpstr>
      <vt:lpstr>Презентация PowerPoint</vt:lpstr>
      <vt:lpstr>Презентация PowerPoint</vt:lpstr>
      <vt:lpstr>Презентация PowerPoint</vt:lpstr>
      <vt:lpstr>ПОДВЕДЕМ ИТОГ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Критический анализ информационной среды университета</dc:title>
  <dc:creator>User</dc:creator>
  <cp:lastModifiedBy>Наталия Федотова</cp:lastModifiedBy>
  <cp:revision>30</cp:revision>
  <dcterms:created xsi:type="dcterms:W3CDTF">2018-11-28T13:29:40Z</dcterms:created>
  <dcterms:modified xsi:type="dcterms:W3CDTF">2018-11-29T20:17:58Z</dcterms:modified>
</cp:coreProperties>
</file>

<file path=docProps/thumbnail.jpeg>
</file>